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>
        <p:scale>
          <a:sx n="116" d="100"/>
          <a:sy n="116" d="100"/>
        </p:scale>
        <p:origin x="-4664" y="-18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5F3F-682C-D84B-969D-6C0EBB6F2FEA}" type="datetimeFigureOut">
              <a:rPr lang="es-ES" smtClean="0"/>
              <a:t>28-02-17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C315-10DB-B84A-AC55-D172BD3D7EA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1517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5F3F-682C-D84B-969D-6C0EBB6F2FEA}" type="datetimeFigureOut">
              <a:rPr lang="es-ES" smtClean="0"/>
              <a:t>28-02-17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C315-10DB-B84A-AC55-D172BD3D7EA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0609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5F3F-682C-D84B-969D-6C0EBB6F2FEA}" type="datetimeFigureOut">
              <a:rPr lang="es-ES" smtClean="0"/>
              <a:t>28-02-17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C315-10DB-B84A-AC55-D172BD3D7EA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5591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5F3F-682C-D84B-969D-6C0EBB6F2FEA}" type="datetimeFigureOut">
              <a:rPr lang="es-ES" smtClean="0"/>
              <a:t>28-02-17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C315-10DB-B84A-AC55-D172BD3D7EA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9074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5F3F-682C-D84B-969D-6C0EBB6F2FEA}" type="datetimeFigureOut">
              <a:rPr lang="es-ES" smtClean="0"/>
              <a:t>28-02-17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C315-10DB-B84A-AC55-D172BD3D7EA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6712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5F3F-682C-D84B-969D-6C0EBB6F2FEA}" type="datetimeFigureOut">
              <a:rPr lang="es-ES" smtClean="0"/>
              <a:t>28-02-17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C315-10DB-B84A-AC55-D172BD3D7EA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2125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5F3F-682C-D84B-969D-6C0EBB6F2FEA}" type="datetimeFigureOut">
              <a:rPr lang="es-ES" smtClean="0"/>
              <a:t>28-02-17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C315-10DB-B84A-AC55-D172BD3D7EA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2109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5F3F-682C-D84B-969D-6C0EBB6F2FEA}" type="datetimeFigureOut">
              <a:rPr lang="es-ES" smtClean="0"/>
              <a:t>28-02-17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C315-10DB-B84A-AC55-D172BD3D7EA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626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5F3F-682C-D84B-969D-6C0EBB6F2FEA}" type="datetimeFigureOut">
              <a:rPr lang="es-ES" smtClean="0"/>
              <a:t>28-02-17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C315-10DB-B84A-AC55-D172BD3D7EA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7803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5F3F-682C-D84B-969D-6C0EBB6F2FEA}" type="datetimeFigureOut">
              <a:rPr lang="es-ES" smtClean="0"/>
              <a:t>28-02-17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C315-10DB-B84A-AC55-D172BD3D7EA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2089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A5F3F-682C-D84B-969D-6C0EBB6F2FEA}" type="datetimeFigureOut">
              <a:rPr lang="es-ES" smtClean="0"/>
              <a:t>28-02-17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C315-10DB-B84A-AC55-D172BD3D7EA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3788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5F3F-682C-D84B-969D-6C0EBB6F2FEA}" type="datetimeFigureOut">
              <a:rPr lang="es-ES" smtClean="0"/>
              <a:t>28-02-17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CC315-10DB-B84A-AC55-D172BD3D7EA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7353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rgbClr val="00234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12" name="Conector recto 11"/>
          <p:cNvCxnSpPr/>
          <p:nvPr/>
        </p:nvCxnSpPr>
        <p:spPr>
          <a:xfrm flipV="1">
            <a:off x="0" y="3434364"/>
            <a:ext cx="943897" cy="13943"/>
          </a:xfrm>
          <a:prstGeom prst="line">
            <a:avLst/>
          </a:prstGeom>
          <a:ln w="5715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3234991" y="3448307"/>
            <a:ext cx="5909009" cy="1"/>
          </a:xfrm>
          <a:prstGeom prst="line">
            <a:avLst/>
          </a:prstGeom>
          <a:ln w="5715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3234991" y="2762290"/>
            <a:ext cx="5689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>
                <a:solidFill>
                  <a:schemeClr val="bg1"/>
                </a:solidFill>
                <a:latin typeface="Myriad Pro"/>
                <a:cs typeface="Myriad Pro"/>
              </a:rPr>
              <a:t>TÍTULO</a:t>
            </a:r>
            <a:r>
              <a:rPr lang="es-ES" sz="3600" baseline="0" dirty="0" smtClean="0">
                <a:solidFill>
                  <a:schemeClr val="bg1"/>
                </a:solidFill>
                <a:latin typeface="Myriad Pro"/>
                <a:cs typeface="Myriad Pro"/>
              </a:rPr>
              <a:t> DE PRESENTACIÓN</a:t>
            </a:r>
            <a:endParaRPr lang="es-ES" sz="3600" dirty="0">
              <a:solidFill>
                <a:schemeClr val="bg1"/>
              </a:solidFill>
              <a:latin typeface="Myriad Pro"/>
              <a:cs typeface="Myriad Pro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234991" y="3491213"/>
            <a:ext cx="5689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chemeClr val="bg1"/>
                </a:solidFill>
                <a:latin typeface="Myriad Pro"/>
                <a:cs typeface="Myriad Pro"/>
              </a:rPr>
              <a:t>SUBTÍTULO</a:t>
            </a:r>
            <a:r>
              <a:rPr lang="es-ES" sz="2000" baseline="0" dirty="0" smtClean="0">
                <a:solidFill>
                  <a:schemeClr val="bg1"/>
                </a:solidFill>
                <a:latin typeface="Myriad Pro"/>
                <a:cs typeface="Myriad Pro"/>
              </a:rPr>
              <a:t> DE PRESENTACIÓN</a:t>
            </a:r>
            <a:endParaRPr lang="es-ES" sz="2000" dirty="0">
              <a:solidFill>
                <a:schemeClr val="bg1"/>
              </a:solidFill>
              <a:latin typeface="Myriad Pro"/>
              <a:cs typeface="Myriad Pro"/>
            </a:endParaRPr>
          </a:p>
        </p:txBody>
      </p:sp>
      <p:pic>
        <p:nvPicPr>
          <p:cNvPr id="3" name="Imagen 2" descr="formatosss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885" y="2471196"/>
            <a:ext cx="1926336" cy="192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142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" y="142130"/>
            <a:ext cx="9144000" cy="6715870"/>
          </a:xfrm>
          <a:prstGeom prst="rect">
            <a:avLst/>
          </a:prstGeom>
          <a:solidFill>
            <a:srgbClr val="00234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itle 1"/>
          <p:cNvSpPr>
            <a:spLocks noGrp="1"/>
          </p:cNvSpPr>
          <p:nvPr/>
        </p:nvSpPr>
        <p:spPr>
          <a:xfrm>
            <a:off x="357015" y="239923"/>
            <a:ext cx="6096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ln>
                  <a:noFill/>
                </a:ln>
                <a:solidFill>
                  <a:srgbClr val="EE3E4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sz="3600" b="0" dirty="0" smtClean="0">
                <a:solidFill>
                  <a:srgbClr val="6F8AB3"/>
                </a:solidFill>
                <a:latin typeface="Myriad Pro"/>
                <a:cs typeface="Myriad Pro"/>
              </a:rPr>
              <a:t>Texto de Ejemplo</a:t>
            </a:r>
            <a:endParaRPr lang="en-US" sz="3600" b="0" dirty="0">
              <a:solidFill>
                <a:srgbClr val="6F8AB3"/>
              </a:solidFill>
              <a:latin typeface="Myriad Pro"/>
              <a:cs typeface="Myriad Pro"/>
            </a:endParaRPr>
          </a:p>
        </p:txBody>
      </p:sp>
      <p:sp>
        <p:nvSpPr>
          <p:cNvPr id="7" name="Content Placeholder 2"/>
          <p:cNvSpPr>
            <a:spLocks noGrp="1"/>
          </p:cNvSpPr>
          <p:nvPr/>
        </p:nvSpPr>
        <p:spPr>
          <a:xfrm>
            <a:off x="357015" y="1700422"/>
            <a:ext cx="6096000" cy="3525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noProof="1" smtClean="0">
                <a:latin typeface="Myriad Pro"/>
                <a:cs typeface="Myriad Pro"/>
              </a:rPr>
              <a:t>Lorem ipsum dolor sit amet, consectetur adipiscing elit.</a:t>
            </a:r>
            <a:endParaRPr lang="en-US" sz="2400" noProof="1">
              <a:latin typeface="Myriad Pro"/>
              <a:cs typeface="Myriad Pro"/>
            </a:endParaRPr>
          </a:p>
        </p:txBody>
      </p:sp>
      <p:pic>
        <p:nvPicPr>
          <p:cNvPr id="9" name="Imagen 8" descr="isologoblanco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33" y="5999612"/>
            <a:ext cx="2757844" cy="63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329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34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2" name="Imagen 1" descr="BIMG_0901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031429" cy="556242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/>
        </p:nvSpPr>
        <p:spPr>
          <a:xfrm>
            <a:off x="3405015" y="239923"/>
            <a:ext cx="536469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ln>
                  <a:noFill/>
                </a:ln>
                <a:solidFill>
                  <a:srgbClr val="EE3E4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sz="3600" b="0" dirty="0" smtClean="0">
                <a:solidFill>
                  <a:srgbClr val="6F8AB3"/>
                </a:solidFill>
                <a:latin typeface="Myriad Pro"/>
                <a:cs typeface="Myriad Pro"/>
              </a:rPr>
              <a:t>Texto de Ejemplo</a:t>
            </a:r>
          </a:p>
        </p:txBody>
      </p:sp>
      <p:sp>
        <p:nvSpPr>
          <p:cNvPr id="10" name="Content Placeholder 2"/>
          <p:cNvSpPr>
            <a:spLocks noGrp="1"/>
          </p:cNvSpPr>
          <p:nvPr/>
        </p:nvSpPr>
        <p:spPr>
          <a:xfrm>
            <a:off x="3405015" y="1700422"/>
            <a:ext cx="5364696" cy="3525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noProof="1" smtClean="0">
                <a:latin typeface="Myriad Pro"/>
                <a:cs typeface="Myriad Pro"/>
              </a:rPr>
              <a:t>Lorem ipsum dolor sit amet, consectetur adipiscing elit.</a:t>
            </a:r>
            <a:endParaRPr lang="en-US" sz="2400" noProof="1">
              <a:latin typeface="Myriad Pro"/>
              <a:cs typeface="Myriad Pro"/>
            </a:endParaRPr>
          </a:p>
        </p:txBody>
      </p:sp>
      <p:pic>
        <p:nvPicPr>
          <p:cNvPr id="13" name="Imagen 12" descr="isologoblanco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33" y="5999612"/>
            <a:ext cx="2757844" cy="63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516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34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Title 1"/>
          <p:cNvSpPr>
            <a:spLocks noGrp="1"/>
          </p:cNvSpPr>
          <p:nvPr/>
        </p:nvSpPr>
        <p:spPr>
          <a:xfrm>
            <a:off x="429246" y="239923"/>
            <a:ext cx="536469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ln>
                  <a:noFill/>
                </a:ln>
                <a:solidFill>
                  <a:srgbClr val="EE3E4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_tradnl" sz="3600" b="0" dirty="0" smtClean="0">
                <a:solidFill>
                  <a:srgbClr val="6F8AB3"/>
                </a:solidFill>
                <a:latin typeface="Myriad Pro"/>
                <a:cs typeface="Myriad Pro"/>
              </a:rPr>
              <a:t>Texto de Ejemplo</a:t>
            </a:r>
            <a:endParaRPr lang="en-US" sz="3600" b="0" dirty="0">
              <a:solidFill>
                <a:srgbClr val="6F8AB3"/>
              </a:solidFill>
              <a:latin typeface="Myriad Pro"/>
              <a:cs typeface="Myriad Pro"/>
            </a:endParaRPr>
          </a:p>
        </p:txBody>
      </p:sp>
      <p:sp>
        <p:nvSpPr>
          <p:cNvPr id="10" name="Content Placeholder 2"/>
          <p:cNvSpPr>
            <a:spLocks noGrp="1"/>
          </p:cNvSpPr>
          <p:nvPr/>
        </p:nvSpPr>
        <p:spPr>
          <a:xfrm>
            <a:off x="429246" y="1700422"/>
            <a:ext cx="5364696" cy="3525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400" noProof="1" smtClean="0">
                <a:latin typeface="Myriad Pro"/>
                <a:cs typeface="Myriad Pro"/>
              </a:rPr>
              <a:t>Lorem ipsum dolor sit amet, consectetur adipiscing elit.</a:t>
            </a:r>
            <a:endParaRPr lang="en-US" sz="2400" noProof="1">
              <a:latin typeface="Myriad Pro"/>
              <a:cs typeface="Myriad Pro"/>
            </a:endParaRPr>
          </a:p>
        </p:txBody>
      </p:sp>
      <p:pic>
        <p:nvPicPr>
          <p:cNvPr id="3" name="Imagen 2" descr="BIMG_1007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2571" y="0"/>
            <a:ext cx="3031429" cy="5562420"/>
          </a:xfrm>
          <a:prstGeom prst="rect">
            <a:avLst/>
          </a:prstGeom>
        </p:spPr>
      </p:pic>
      <p:pic>
        <p:nvPicPr>
          <p:cNvPr id="13" name="Imagen 12" descr="isologoblanco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33" y="5999612"/>
            <a:ext cx="2757844" cy="63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545250"/>
      </p:ext>
    </p:extLst>
  </p:cSld>
  <p:clrMapOvr>
    <a:masterClrMapping/>
  </p:clrMapOvr>
</p:sld>
</file>

<file path=ppt/theme/theme1.xml><?xml version="1.0" encoding="utf-8"?>
<a:theme xmlns:a="http://schemas.openxmlformats.org/drawingml/2006/main" name="PPT UCN Fondo Azu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Presentación2" id="{694C7EAF-109E-BC48-8808-955B3D2AD21F}" vid="{DC588236-8C23-2144-9580-B51899F2CF4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UCN Fondo Azul.potx</Template>
  <TotalTime>2</TotalTime>
  <Words>45</Words>
  <Application>Microsoft Macintosh PowerPoint</Application>
  <PresentationFormat>Presentación en pantalla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PPT UCN Fondo Azul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DICOA</cp:lastModifiedBy>
  <cp:revision>1</cp:revision>
  <dcterms:created xsi:type="dcterms:W3CDTF">2017-01-11T17:23:15Z</dcterms:created>
  <dcterms:modified xsi:type="dcterms:W3CDTF">2017-02-28T19:18:40Z</dcterms:modified>
</cp:coreProperties>
</file>